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229600" cy="2786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мелкой моторики и тактильно-двигательной чувствительности  как основа развития учебных и трудовых умений и навыков у детей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нарушениями интеллекта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7558118" cy="135732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Берестюк Олеся Владимировна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r"/>
            <a:endParaRPr lang="ru-RU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57224" y="285728"/>
            <a:ext cx="755811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основная общеобразовательная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школа № 20 г. Канска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Трафареты и шаблоны для развития графических навыков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218" name="Picture 2" descr="D:\Documents and Settings\Пользователь\Мои документы\Мои рисунки\доклад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600201"/>
            <a:ext cx="4000528" cy="2332855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42938" y="1474788"/>
            <a:ext cx="8501062" cy="502602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1026" name="Picture 2" descr="D:\Documents and Settings\Пользователь\Мои документы\Мои рисунки\доклад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286280" cy="2361444"/>
          </a:xfrm>
          <a:prstGeom prst="rect">
            <a:avLst/>
          </a:prstGeom>
          <a:noFill/>
        </p:spPr>
      </p:pic>
      <p:pic>
        <p:nvPicPr>
          <p:cNvPr id="9" name="Picture 3" descr="D:\Documents and Settings\Пользователь\Мои документы\Мои рисунки\доклад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4248472" cy="2495200"/>
          </a:xfrm>
          <a:prstGeom prst="rect">
            <a:avLst/>
          </a:prstGeom>
          <a:noFill/>
        </p:spPr>
      </p:pic>
      <p:pic>
        <p:nvPicPr>
          <p:cNvPr id="8" name="Рисунок 7" descr="C:\Users\Берестюк О.В\Desktop\школьная документация\оборудование\DSC_06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403244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Специальное оборудование для проведения игр и упражнений по развитию мелкой моторики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ocuments and Settings\Пользователь\Мои документы\Мои рисунки\доклад\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071538" y="1643050"/>
            <a:ext cx="7143800" cy="428628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00100" y="6143644"/>
            <a:ext cx="7429552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Предметы для </a:t>
            </a:r>
            <a:r>
              <a:rPr lang="ru-RU" sz="2800" dirty="0" err="1" smtClean="0"/>
              <a:t>самомассажа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 flipV="1">
            <a:off x="1828800" y="2714620"/>
            <a:ext cx="5486400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" name="Picture 2" descr="D:\Documents and Settings\Пользователь\Мои документы\Мои рисунки\доклад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857224" y="642918"/>
            <a:ext cx="7286676" cy="4714909"/>
          </a:xfrm>
          <a:prstGeom prst="rect">
            <a:avLst/>
          </a:prstGeom>
          <a:noFill/>
        </p:spPr>
      </p:pic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>
          <a:xfrm>
            <a:off x="428596" y="5572140"/>
            <a:ext cx="8143932" cy="100013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Наборы крупных и мелких разноцветных бусин, бисер, леска, проволока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3357562"/>
            <a:ext cx="5486400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Documents and Settings\Пользователь\Мои документы\Мои рисунки\доклад\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142976" y="500043"/>
            <a:ext cx="7072362" cy="492922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643578"/>
            <a:ext cx="8072494" cy="100013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Наборы  веревочек и лент разной длины и толщины</a:t>
            </a:r>
            <a:r>
              <a:rPr lang="ru-RU" sz="2800" smtClean="0"/>
              <a:t>, игры-шнуровки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3714752"/>
            <a:ext cx="54864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Documents and Settings\Пользователь\Мои документы\Мои рисунки\доклад\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785786" y="571481"/>
            <a:ext cx="7572428" cy="492922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715016"/>
            <a:ext cx="7929618" cy="85725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Крупные и мелкие пуговицы для сортировки и пришивания, булавки, застежки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3786190"/>
            <a:ext cx="5486400" cy="714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D:\Documents and Settings\Пользователь\Мои документы\Мои рисунки\доклад\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928662" y="428604"/>
            <a:ext cx="7429552" cy="507209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715016"/>
            <a:ext cx="8072494" cy="928693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Наборы деревянных или пластмассовых палочек, спички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3500438"/>
            <a:ext cx="5486400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Documents and Settings\Пользователь\Мои документы\Мои рисунки\доклад\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714348" y="357167"/>
            <a:ext cx="7572428" cy="471490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286389"/>
            <a:ext cx="7929618" cy="135732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Мелкие предметы (камушки, зерна, орешки, крупа) и различные коробки, банки,  мешочки, бутылочки для их раскладывания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3286124"/>
            <a:ext cx="5486400" cy="1857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D:\Documents and Settings\Пользователь\Мои документы\Мои рисунки\доклад\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571472" y="357167"/>
            <a:ext cx="7786742" cy="514353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643578"/>
            <a:ext cx="7929618" cy="107157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Игрушки из </a:t>
            </a:r>
            <a:r>
              <a:rPr lang="ru-RU" sz="2800" dirty="0" err="1" smtClean="0"/>
              <a:t>киндерсюрпризов</a:t>
            </a:r>
            <a:r>
              <a:rPr lang="ru-RU" sz="2800" dirty="0" smtClean="0"/>
              <a:t>, ракушки, волчки,</a:t>
            </a:r>
          </a:p>
          <a:p>
            <a:pPr algn="l"/>
            <a:r>
              <a:rPr lang="ru-RU" sz="2800" dirty="0" smtClean="0"/>
              <a:t>небольшие мягкие и резиновые игрушки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71942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8319298" cy="62299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300" dirty="0" smtClean="0"/>
              <a:t>Различные виды мозаики, конструкторов, наборы </a:t>
            </a:r>
            <a:r>
              <a:rPr lang="ru-RU" sz="3300" dirty="0" err="1" smtClean="0"/>
              <a:t>пазлов</a:t>
            </a:r>
            <a:r>
              <a:rPr lang="ru-RU" sz="3300" dirty="0" smtClean="0"/>
              <a:t> (крупные, мелкие, мягкие)</a:t>
            </a:r>
          </a:p>
          <a:p>
            <a:endParaRPr lang="ru-RU" dirty="0"/>
          </a:p>
        </p:txBody>
      </p:sp>
      <p:pic>
        <p:nvPicPr>
          <p:cNvPr id="8195" name="Picture 3" descr="D:\Documents and Settings\Пользователь\Мои документы\Мои рисунки\доклад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31" y="908720"/>
            <a:ext cx="3662922" cy="3591850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1000100" y="6597352"/>
            <a:ext cx="7686701" cy="463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6" name="Picture 4" descr="D:\Documents and Settings\Пользователь\Мои документы\Мои рисунки\доклад\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643314"/>
            <a:ext cx="5812698" cy="3098054"/>
          </a:xfrm>
          <a:prstGeom prst="rect">
            <a:avLst/>
          </a:prstGeom>
          <a:noFill/>
        </p:spPr>
      </p:pic>
      <p:pic>
        <p:nvPicPr>
          <p:cNvPr id="10" name="Рисунок 9" descr="C:\Users\Берестюк О.В\Desktop\школьная документация\оборудование\DSC_06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08720"/>
            <a:ext cx="4320480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</TotalTime>
  <Words>148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 мелкой моторики и тактильно-двигательной чувствительности  как основа развития учебных и трудовых умений и навыков у детей  с  нарушениями интеллекта</vt:lpstr>
      <vt:lpstr>Специальное оборудование для проведения игр и упражнений по развитию мелкой моторики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Трафареты и шаблоны для развития графических навыков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Kab-13</cp:lastModifiedBy>
  <cp:revision>40</cp:revision>
  <dcterms:modified xsi:type="dcterms:W3CDTF">2025-01-17T08:59:54Z</dcterms:modified>
</cp:coreProperties>
</file>